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36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2850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499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9383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8189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838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6349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305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2640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504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00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950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04896-E64F-48D0-942D-AE95B9AFDDD6}" type="datetimeFigureOut">
              <a:rPr lang="de-DE" smtClean="0"/>
              <a:t>29.07.2025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931C4-1231-42E4-88B7-06E17840EA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8961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1C67B02-77B9-4AB0-AFA4-1C2C506CB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8A0B63C9-08EC-4817-B27E-1BC396006B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544E9C19-F002-4806-9CD3-6461589AF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5642"/>
            <a:ext cx="9144000" cy="5146716"/>
          </a:xfrm>
          <a:prstGeom prst="rect">
            <a:avLst/>
          </a:prstGeom>
        </p:spPr>
      </p:pic>
      <p:sp>
        <p:nvSpPr>
          <p:cNvPr id="5" name="Ellipse 4"/>
          <p:cNvSpPr/>
          <p:nvPr/>
        </p:nvSpPr>
        <p:spPr>
          <a:xfrm>
            <a:off x="2121031" y="2554663"/>
            <a:ext cx="235670" cy="19796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657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9E2AD98-DD2A-455C-9525-A9AD0DEC0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A5DA5995-7067-4521-BDBD-66E2F1657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2" descr="H:\EPH-Hafenkongress Abbildungen\Hafenkongress_Karte2_v2.tif">
            <a:extLst>
              <a:ext uri="{FF2B5EF4-FFF2-40B4-BE49-F238E27FC236}">
                <a16:creationId xmlns:a16="http://schemas.microsoft.com/office/drawing/2014/main" xmlns="" id="{45322E1F-6BEB-488B-91EB-7DE6429BE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192" y="221673"/>
            <a:ext cx="8671615" cy="61354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Ellipse 4"/>
          <p:cNvSpPr/>
          <p:nvPr/>
        </p:nvSpPr>
        <p:spPr>
          <a:xfrm>
            <a:off x="4901939" y="2601797"/>
            <a:ext cx="235670" cy="19796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0881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2ADE38D-F5F2-4CD4-A9C9-45EFAF18D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30741127-B08B-4EDD-8083-E06AF7799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Luftbild 2002-13-Wasser Kopie">
            <a:extLst>
              <a:ext uri="{FF2B5EF4-FFF2-40B4-BE49-F238E27FC236}">
                <a16:creationId xmlns:a16="http://schemas.microsoft.com/office/drawing/2014/main" xmlns="" id="{A9BD4029-F602-4848-8A26-4395A3849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54546" y="22672"/>
            <a:ext cx="6659418" cy="6835328"/>
          </a:xfrm>
          <a:prstGeom prst="rect">
            <a:avLst/>
          </a:prstGeom>
          <a:solidFill>
            <a:schemeClr val="folHlink"/>
          </a:solidFill>
        </p:spPr>
      </p:pic>
      <p:sp>
        <p:nvSpPr>
          <p:cNvPr id="5" name="Ellipse 4"/>
          <p:cNvSpPr/>
          <p:nvPr/>
        </p:nvSpPr>
        <p:spPr>
          <a:xfrm>
            <a:off x="6693032" y="5439265"/>
            <a:ext cx="235670" cy="19796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545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Bildschirmpräsentation (4:3)</PresentationFormat>
  <Paragraphs>0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Steskal, Martin</dc:creator>
  <cp:lastModifiedBy>Martin Steskal</cp:lastModifiedBy>
  <cp:revision>3</cp:revision>
  <dcterms:created xsi:type="dcterms:W3CDTF">2025-06-18T13:04:20Z</dcterms:created>
  <dcterms:modified xsi:type="dcterms:W3CDTF">2025-07-29T05:26:34Z</dcterms:modified>
</cp:coreProperties>
</file>

<file path=docProps/thumbnail.jpeg>
</file>